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39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85062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88531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6760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734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06885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52728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2358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41853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35147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42125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0338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DC5E5C-6068-4D74-BBB5-06F17F925E9A}" type="datetimeFigureOut">
              <a:rPr lang="en-US" smtClean="0"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52FF86-6A94-413B-9A2B-D33020FE7B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1450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152400"/>
            <a:ext cx="8229600" cy="1143000"/>
          </a:xfrm>
        </p:spPr>
        <p:txBody>
          <a:bodyPr/>
          <a:lstStyle/>
          <a:p>
            <a:pPr algn="l"/>
            <a:r>
              <a:rPr lang="en-US" dirty="0" smtClean="0"/>
              <a:t>Character Sketch Poster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066800"/>
            <a:ext cx="8686800" cy="5562600"/>
          </a:xfrm>
        </p:spPr>
        <p:txBody>
          <a:bodyPr/>
          <a:lstStyle/>
          <a:p>
            <a:r>
              <a:rPr lang="en-US" sz="2800" dirty="0" smtClean="0"/>
              <a:t>With a partner, you will be creating a poster to represent a character from </a:t>
            </a:r>
            <a:r>
              <a:rPr lang="en-US" sz="2800" dirty="0" err="1" smtClean="0"/>
              <a:t>TKaM</a:t>
            </a:r>
            <a:endParaRPr lang="en-US" sz="2800" dirty="0" smtClean="0"/>
          </a:p>
          <a:p>
            <a:pPr marL="0" indent="0">
              <a:buNone/>
            </a:pPr>
            <a:endParaRPr lang="en-US" sz="2400" dirty="0" smtClean="0"/>
          </a:p>
          <a:p>
            <a:r>
              <a:rPr lang="en-US" sz="2800" dirty="0" smtClean="0"/>
              <a:t>You may choose from the following characters: Scout, </a:t>
            </a:r>
            <a:r>
              <a:rPr lang="en-US" sz="2800" dirty="0" err="1" smtClean="0"/>
              <a:t>Jem</a:t>
            </a:r>
            <a:r>
              <a:rPr lang="en-US" sz="2800" dirty="0" smtClean="0"/>
              <a:t>, Atticus, Calpurnia, or Boo</a:t>
            </a:r>
          </a:p>
          <a:p>
            <a:pPr marL="0" indent="0">
              <a:buNone/>
            </a:pPr>
            <a:endParaRPr lang="en-US" sz="2400" dirty="0" smtClean="0"/>
          </a:p>
          <a:p>
            <a:r>
              <a:rPr lang="en-US" sz="2800" dirty="0" smtClean="0"/>
              <a:t>Your poster should include the following:</a:t>
            </a:r>
          </a:p>
          <a:p>
            <a:pPr lvl="1"/>
            <a:r>
              <a:rPr lang="en-US" sz="2400" dirty="0" smtClean="0"/>
              <a:t>An image of the character in the middle of the poster</a:t>
            </a:r>
          </a:p>
          <a:p>
            <a:pPr lvl="1"/>
            <a:r>
              <a:rPr lang="en-US" sz="2400" dirty="0" smtClean="0"/>
              <a:t>A brief description of his/her story</a:t>
            </a:r>
          </a:p>
          <a:p>
            <a:pPr lvl="1"/>
            <a:r>
              <a:rPr lang="en-US" sz="2400" dirty="0" smtClean="0"/>
              <a:t>A description of how other characters perceive him/her</a:t>
            </a:r>
          </a:p>
          <a:p>
            <a:pPr lvl="1"/>
            <a:r>
              <a:rPr lang="en-US" sz="2400" dirty="0" smtClean="0"/>
              <a:t>The most important moment in the plot for him/her (so far)</a:t>
            </a:r>
          </a:p>
          <a:p>
            <a:pPr lvl="1"/>
            <a:r>
              <a:rPr lang="en-US" sz="2400" dirty="0" smtClean="0"/>
              <a:t>One symbol for his/her personality</a:t>
            </a:r>
          </a:p>
          <a:p>
            <a:pPr lvl="1"/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27319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152400"/>
            <a:ext cx="8229600" cy="1143000"/>
          </a:xfrm>
        </p:spPr>
        <p:txBody>
          <a:bodyPr/>
          <a:lstStyle/>
          <a:p>
            <a:pPr algn="l"/>
            <a:r>
              <a:rPr lang="en-US" dirty="0" smtClean="0"/>
              <a:t>Character Sketch Poster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153400" cy="5562600"/>
          </a:xfrm>
        </p:spPr>
        <p:txBody>
          <a:bodyPr>
            <a:normAutofit/>
          </a:bodyPr>
          <a:lstStyle/>
          <a:p>
            <a:pPr marL="57150" indent="0">
              <a:spcBef>
                <a:spcPts val="0"/>
              </a:spcBef>
              <a:buNone/>
            </a:pPr>
            <a:r>
              <a:rPr lang="en-US" sz="2800" dirty="0" smtClean="0"/>
              <a:t>A brief description                        An explanation of how</a:t>
            </a:r>
          </a:p>
          <a:p>
            <a:pPr marL="57150" indent="0">
              <a:spcBef>
                <a:spcPts val="0"/>
              </a:spcBef>
              <a:buNone/>
            </a:pPr>
            <a:r>
              <a:rPr lang="en-US" sz="2800" dirty="0" smtClean="0"/>
              <a:t>of the character’s                     other characters perceive </a:t>
            </a:r>
          </a:p>
          <a:p>
            <a:pPr marL="57150" indent="0">
              <a:spcBef>
                <a:spcPts val="0"/>
              </a:spcBef>
              <a:buNone/>
            </a:pPr>
            <a:r>
              <a:rPr lang="en-US" sz="2800" dirty="0" smtClean="0"/>
              <a:t>life/story.                                           the choice character. </a:t>
            </a:r>
          </a:p>
          <a:p>
            <a:pPr marL="57150" indent="0">
              <a:spcBef>
                <a:spcPts val="0"/>
              </a:spcBef>
              <a:buNone/>
            </a:pPr>
            <a:endParaRPr lang="en-US" sz="2800" dirty="0"/>
          </a:p>
          <a:p>
            <a:pPr marL="57150" indent="0">
              <a:spcBef>
                <a:spcPts val="0"/>
              </a:spcBef>
              <a:buNone/>
            </a:pPr>
            <a:endParaRPr lang="en-US" sz="2800" dirty="0" smtClean="0"/>
          </a:p>
          <a:p>
            <a:pPr marL="57150" indent="0">
              <a:spcBef>
                <a:spcPts val="0"/>
              </a:spcBef>
              <a:buNone/>
            </a:pPr>
            <a:endParaRPr lang="en-US" sz="2800" dirty="0"/>
          </a:p>
          <a:p>
            <a:pPr marL="57150" indent="0">
              <a:spcBef>
                <a:spcPts val="0"/>
              </a:spcBef>
              <a:buNone/>
            </a:pPr>
            <a:endParaRPr lang="en-US" sz="2800" dirty="0" smtClean="0"/>
          </a:p>
          <a:p>
            <a:pPr marL="57150" indent="0">
              <a:spcBef>
                <a:spcPts val="0"/>
              </a:spcBef>
              <a:buNone/>
            </a:pPr>
            <a:endParaRPr lang="en-US" sz="2800" dirty="0"/>
          </a:p>
          <a:p>
            <a:pPr marL="57150" indent="0">
              <a:spcBef>
                <a:spcPts val="0"/>
              </a:spcBef>
              <a:buNone/>
            </a:pPr>
            <a:endParaRPr lang="en-US" sz="2800" dirty="0" smtClean="0"/>
          </a:p>
          <a:p>
            <a:pPr marL="57150" indent="0">
              <a:spcBef>
                <a:spcPts val="0"/>
              </a:spcBef>
              <a:buNone/>
            </a:pPr>
            <a:r>
              <a:rPr lang="en-US" sz="2800" dirty="0" smtClean="0"/>
              <a:t>The most important                            One symbol for the</a:t>
            </a:r>
          </a:p>
          <a:p>
            <a:pPr marL="57150" indent="0">
              <a:spcBef>
                <a:spcPts val="0"/>
              </a:spcBef>
              <a:buNone/>
            </a:pPr>
            <a:r>
              <a:rPr lang="en-US" sz="2800" dirty="0" smtClean="0"/>
              <a:t>moment in the plot                        character’s role in the</a:t>
            </a:r>
          </a:p>
          <a:p>
            <a:pPr marL="57150" indent="0">
              <a:spcBef>
                <a:spcPts val="0"/>
              </a:spcBef>
              <a:buNone/>
            </a:pPr>
            <a:r>
              <a:rPr lang="en-US" sz="2800" dirty="0" smtClean="0"/>
              <a:t>for him/her (so far).                                       family/town.</a:t>
            </a:r>
            <a:endParaRPr lang="en-US" dirty="0"/>
          </a:p>
        </p:txBody>
      </p:sp>
      <p:pic>
        <p:nvPicPr>
          <p:cNvPr id="1026" name="Picture 2" descr="http://0.tqn.com/d/familycrafts/1/0/P/5/2/pdbody1.jpg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16829"/>
          <a:stretch/>
        </p:blipFill>
        <p:spPr bwMode="auto">
          <a:xfrm>
            <a:off x="3276600" y="2057400"/>
            <a:ext cx="1905000" cy="274442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8915261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132</Words>
  <Application>Microsoft Office PowerPoint</Application>
  <PresentationFormat>On-screen Show (4:3)</PresentationFormat>
  <Paragraphs>24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Character Sketch Poster</vt:lpstr>
      <vt:lpstr>Character Sketch Poster</vt:lpstr>
    </vt:vector>
  </TitlesOfParts>
  <Company>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Character Sketch Poster</dc:title>
  <dc:creator>.</dc:creator>
  <cp:lastModifiedBy>.</cp:lastModifiedBy>
  <cp:revision>2</cp:revision>
  <dcterms:created xsi:type="dcterms:W3CDTF">2012-10-11T16:28:43Z</dcterms:created>
  <dcterms:modified xsi:type="dcterms:W3CDTF">2012-10-11T16:43:55Z</dcterms:modified>
</cp:coreProperties>
</file>

<file path=docProps/thumbnail.jpeg>
</file>